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9" r:id="rId5"/>
    <p:sldId id="262" r:id="rId6"/>
    <p:sldId id="269" r:id="rId7"/>
    <p:sldId id="260" r:id="rId8"/>
    <p:sldId id="263" r:id="rId9"/>
    <p:sldId id="270" r:id="rId10"/>
    <p:sldId id="264" r:id="rId11"/>
    <p:sldId id="265" r:id="rId12"/>
    <p:sldId id="261" r:id="rId13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94" autoAdjust="0"/>
    <p:restoredTop sz="79630" autoAdjust="0"/>
  </p:normalViewPr>
  <p:slideViewPr>
    <p:cSldViewPr>
      <p:cViewPr varScale="1">
        <p:scale>
          <a:sx n="88" d="100"/>
          <a:sy n="88" d="100"/>
        </p:scale>
        <p:origin x="256" y="17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1" Type="http://schemas.microsoft.com/office/2015/10/relationships/revisionInfo" Target="revisionInfo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E03B7-B591-4A2A-B695-014C5A39F13E}" type="datetimeFigureOut">
              <a:rPr lang="en-US"/>
              <a:t>5/11/17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E322BB-75AD-4A1E-9661-2724167329F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2705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FBD7B-E4FB-4AA8-9540-FD148073ACB3}" type="datetimeFigureOut">
              <a:rPr lang="en-US"/>
              <a:t>5/11/17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5B7DE-1198-4F2F-B574-CA8CAE34164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231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 smtClean="0"/>
              <a:t>“Make the most of out what you have”</a:t>
            </a:r>
          </a:p>
          <a:p>
            <a:pPr lvl="1"/>
            <a:r>
              <a:rPr lang="en-CA" dirty="0" smtClean="0"/>
              <a:t>Plan what you buy – Grocery Lists</a:t>
            </a:r>
          </a:p>
          <a:p>
            <a:pPr lvl="1"/>
            <a:r>
              <a:rPr lang="en-CA" dirty="0" smtClean="0"/>
              <a:t>Make sure you use it – Fridge expiry trackers and push notifications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19469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2152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1167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6892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33897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4176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lvl="0" indent="-28575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8312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5B7DE-1198-4F2F-B574-CA8CAE341642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88371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1135743"/>
            <a:ext cx="1622332" cy="799981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324" y="362396"/>
            <a:ext cx="9141619" cy="167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2089595"/>
            <a:ext cx="9141619" cy="886344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209051-6E81-43E8-9099-FF6A0C3DCFE8}" type="datetime1">
              <a:rPr lang="en-US"/>
              <a:t>5/11/17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751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EAB04-7709-4C1E-A61A-74684A0170FC}" type="datetime1">
              <a:rPr lang="en-US"/>
              <a:t>5/11/17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082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 rot="5400000">
            <a:off x="9583007" y="233864"/>
            <a:ext cx="1063300" cy="524046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5" name="bottom graphic"/>
          <p:cNvGrpSpPr/>
          <p:nvPr/>
        </p:nvGrpSpPr>
        <p:grpSpPr>
          <a:xfrm>
            <a:off x="0" y="5395517"/>
            <a:ext cx="12188825" cy="1462483"/>
            <a:chOff x="0" y="4046638"/>
            <a:chExt cx="9144000" cy="1096862"/>
          </a:xfrm>
        </p:grpSpPr>
        <p:sp>
          <p:nvSpPr>
            <p:cNvPr id="16" name="Freeform 15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72"/>
            <p:cNvSpPr/>
            <p:nvPr/>
          </p:nvSpPr>
          <p:spPr bwMode="ltGray">
            <a:xfrm rot="5400000">
              <a:off x="4023569" y="23069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1060" y="1150514"/>
            <a:ext cx="1828324" cy="502168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1150514"/>
            <a:ext cx="8227457" cy="5021685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9BD0D-E0B1-4CED-AC65-708AC79EB9CD}" type="datetime1">
              <a:rPr lang="en-US"/>
              <a:t>5/11/17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644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3EA6D-DF0B-4D4B-B359-5F1D1D0E30A4}" type="datetime1">
              <a:rPr lang="en-US"/>
              <a:t>5/11/17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15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squares"/>
          <p:cNvGrpSpPr/>
          <p:nvPr/>
        </p:nvGrpSpPr>
        <p:grpSpPr>
          <a:xfrm>
            <a:off x="0" y="3124415"/>
            <a:ext cx="1622332" cy="805061"/>
            <a:chOff x="0" y="2343311"/>
            <a:chExt cx="1217066" cy="603796"/>
          </a:xfrm>
        </p:grpSpPr>
        <p:sp>
          <p:nvSpPr>
            <p:cNvPr id="8" name="Rounded Rectangle 7"/>
            <p:cNvSpPr/>
            <p:nvPr/>
          </p:nvSpPr>
          <p:spPr>
            <a:xfrm>
              <a:off x="787514" y="2347123"/>
              <a:ext cx="429552" cy="599984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86370" y="2347123"/>
              <a:ext cx="429552" cy="599984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92604" y="2535915"/>
              <a:ext cx="599986" cy="214778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grpSp>
        <p:nvGrpSpPr>
          <p:cNvPr id="19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0" name="Freeform 19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1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324" y="1932518"/>
            <a:ext cx="9141619" cy="2105367"/>
          </a:xfrm>
        </p:spPr>
        <p:txBody>
          <a:bodyPr anchor="b">
            <a:normAutofit/>
          </a:bodyPr>
          <a:lstStyle>
            <a:lvl1pPr algn="l">
              <a:defRPr sz="60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324" y="4084264"/>
            <a:ext cx="9141619" cy="933297"/>
          </a:xfrm>
        </p:spPr>
        <p:txBody>
          <a:bodyPr anchor="t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EDB99-15BC-4479-BAC5-1E502E66917A}" type="datetime1">
              <a:rPr lang="en-US"/>
              <a:t>5/11/17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3569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2" y="1600200"/>
            <a:ext cx="4875530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7C2A3-CD19-48AB-9F64-ECCF75182EDD}" type="datetime1">
              <a:rPr lang="en-US"/>
              <a:t>5/11/17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779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52400"/>
            <a:ext cx="97510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412" y="1524000"/>
            <a:ext cx="4875530" cy="816429"/>
          </a:xfrm>
        </p:spPr>
        <p:txBody>
          <a:bodyPr anchor="ctr">
            <a:norm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412" y="2413000"/>
            <a:ext cx="4875530" cy="3759199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E8C1-7C87-4705-AB97-8CD17D208E3F}" type="datetime1">
              <a:rPr lang="en-US"/>
              <a:t>5/11/17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703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0C624E-DF92-4841-B9B9-DD11AA239B85}" type="datetime1">
              <a:rPr lang="en-US"/>
              <a:t>5/11/17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90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9" name="Freeform 8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DA3AE1-4360-4D5B-BDBC-656B872DD533}" type="datetime1">
              <a:rPr lang="en-US"/>
              <a:t>5/11/17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5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5530" y="1600200"/>
            <a:ext cx="6094413" cy="4572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3" y="1600202"/>
            <a:ext cx="3453500" cy="4571999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90708-46A4-4851-883E-8DFB8939107E}" type="datetime1">
              <a:rPr lang="en-US"/>
              <a:t>5/11/17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3960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218887" y="1600200"/>
            <a:ext cx="6703850" cy="3657600"/>
          </a:xfrm>
          <a:prstGeom prst="roundRect">
            <a:avLst>
              <a:gd name="adj" fmla="val 3098"/>
            </a:avLst>
          </a:prstGeom>
        </p:spPr>
        <p:txBody>
          <a:bodyPr>
            <a:normAutofit/>
          </a:bodyPr>
          <a:lstStyle>
            <a:lvl1pPr marL="0" indent="0">
              <a:buNone/>
              <a:defRPr sz="27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600200"/>
            <a:ext cx="2844059" cy="3759200"/>
          </a:xfrm>
        </p:spPr>
        <p:txBody>
          <a:bodyPr anchor="b">
            <a:normAutofit/>
          </a:bodyPr>
          <a:lstStyle>
            <a:lvl1pPr marL="0" indent="0">
              <a:buNone/>
              <a:defRPr sz="2800">
                <a:solidFill>
                  <a:schemeClr val="accent1">
                    <a:lumMod val="75000"/>
                  </a:schemeClr>
                </a:solidFill>
              </a:defRPr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8EFFC-86AE-4294-A319-CAFC2651994B}" type="datetime1">
              <a:rPr lang="en-US"/>
              <a:t>5/11/17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99D79-8A4B-4031-B1E0-AF26F8EDF2B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2985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bottom graphic"/>
          <p:cNvGrpSpPr/>
          <p:nvPr/>
        </p:nvGrpSpPr>
        <p:grpSpPr>
          <a:xfrm>
            <a:off x="0" y="5409216"/>
            <a:ext cx="12188825" cy="1462483"/>
            <a:chOff x="0" y="4056912"/>
            <a:chExt cx="9144000" cy="1096862"/>
          </a:xfrm>
        </p:grpSpPr>
        <p:sp>
          <p:nvSpPr>
            <p:cNvPr id="21" name="Freeform 20"/>
            <p:cNvSpPr/>
            <p:nvPr/>
          </p:nvSpPr>
          <p:spPr bwMode="ltGray">
            <a:xfrm rot="5400000">
              <a:off x="4119794" y="119293"/>
              <a:ext cx="904412" cy="9144000"/>
            </a:xfrm>
            <a:custGeom>
              <a:avLst/>
              <a:gdLst/>
              <a:ahLst/>
              <a:cxnLst/>
              <a:rect l="l" t="t" r="r" b="b"/>
              <a:pathLst>
                <a:path w="904412" h="9144000">
                  <a:moveTo>
                    <a:pt x="0" y="0"/>
                  </a:moveTo>
                  <a:lnTo>
                    <a:pt x="904412" y="0"/>
                  </a:lnTo>
                  <a:lnTo>
                    <a:pt x="904412" y="9144000"/>
                  </a:lnTo>
                  <a:lnTo>
                    <a:pt x="391235" y="9144000"/>
                  </a:lnTo>
                  <a:cubicBezTo>
                    <a:pt x="445385" y="6730684"/>
                    <a:pt x="250230" y="1995757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72"/>
            <p:cNvSpPr/>
            <p:nvPr/>
          </p:nvSpPr>
          <p:spPr bwMode="ltGray">
            <a:xfrm rot="5400000">
              <a:off x="4023569" y="33343"/>
              <a:ext cx="1096862" cy="9144000"/>
            </a:xfrm>
            <a:custGeom>
              <a:avLst/>
              <a:gdLst/>
              <a:ahLst/>
              <a:cxnLst/>
              <a:rect l="l" t="t" r="r" b="b"/>
              <a:pathLst>
                <a:path w="1096862" h="9144000">
                  <a:moveTo>
                    <a:pt x="1096861" y="9136375"/>
                  </a:moveTo>
                  <a:lnTo>
                    <a:pt x="1096861" y="0"/>
                  </a:lnTo>
                  <a:lnTo>
                    <a:pt x="1096862" y="0"/>
                  </a:lnTo>
                  <a:lnTo>
                    <a:pt x="1096862" y="9136375"/>
                  </a:lnTo>
                  <a:close/>
                  <a:moveTo>
                    <a:pt x="0" y="0"/>
                  </a:moveTo>
                  <a:lnTo>
                    <a:pt x="142171" y="0"/>
                  </a:lnTo>
                  <a:cubicBezTo>
                    <a:pt x="214017" y="532804"/>
                    <a:pt x="281641" y="1260834"/>
                    <a:pt x="340913" y="2087809"/>
                  </a:cubicBezTo>
                  <a:cubicBezTo>
                    <a:pt x="492781" y="4358443"/>
                    <a:pt x="587048" y="7374964"/>
                    <a:pt x="547354" y="9144000"/>
                  </a:cubicBezTo>
                  <a:lnTo>
                    <a:pt x="452132" y="9144000"/>
                  </a:lnTo>
                  <a:cubicBezTo>
                    <a:pt x="484963" y="4670358"/>
                    <a:pt x="240277" y="2482661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grpSp>
        <p:nvGrpSpPr>
          <p:cNvPr id="7" name="squares"/>
          <p:cNvGrpSpPr/>
          <p:nvPr/>
        </p:nvGrpSpPr>
        <p:grpSpPr>
          <a:xfrm>
            <a:off x="1" y="800551"/>
            <a:ext cx="1063023" cy="524183"/>
            <a:chOff x="0" y="452558"/>
            <a:chExt cx="914400" cy="524182"/>
          </a:xfrm>
        </p:grpSpPr>
        <p:sp>
          <p:nvSpPr>
            <p:cNvPr id="8" name="Rounded Rectangle 7"/>
            <p:cNvSpPr/>
            <p:nvPr/>
          </p:nvSpPr>
          <p:spPr>
            <a:xfrm>
              <a:off x="591671" y="452558"/>
              <a:ext cx="322729" cy="524180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215154" y="452558"/>
              <a:ext cx="322729" cy="524180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ound Same Side Corner Rectangle 9"/>
            <p:cNvSpPr/>
            <p:nvPr/>
          </p:nvSpPr>
          <p:spPr>
            <a:xfrm rot="5400000">
              <a:off x="-181408" y="633966"/>
              <a:ext cx="524182" cy="161366"/>
            </a:xfrm>
            <a:prstGeom prst="round2SameRect">
              <a:avLst>
                <a:gd name="adj1" fmla="val 29167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152400"/>
            <a:ext cx="9751060" cy="12954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600200"/>
            <a:ext cx="9751060" cy="45720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8883" y="6448425"/>
            <a:ext cx="8288401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47913" y="6448425"/>
            <a:ext cx="1422030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D29E8617-6EA8-4B97-A5E8-E18E98765EE2}" type="datetime1">
              <a:rPr lang="en-US"/>
              <a:pPr/>
              <a:t>5/11/17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71516" y="6448425"/>
            <a:ext cx="812588" cy="180976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34C99D79-8A4B-4031-B1E0-AF26F8EDF2B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82682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55772" indent="-304747" algn="l" defTabSz="1218987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067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8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088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5987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301089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61922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912947" indent="-30474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Grocery Buddy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Ecoders</a:t>
            </a:r>
            <a:r>
              <a:rPr lang="en-US" dirty="0"/>
              <a:t> (Patrick, </a:t>
            </a:r>
            <a:r>
              <a:rPr lang="en-US" dirty="0" err="1"/>
              <a:t>Raly</a:t>
            </a:r>
            <a:r>
              <a:rPr lang="en-US" dirty="0"/>
              <a:t>, Kevin, Toni, and Carlo)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516" y="548680"/>
            <a:ext cx="4335340" cy="331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63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Grocery Buddy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Group 25: </a:t>
            </a:r>
          </a:p>
          <a:p>
            <a:r>
              <a:rPr lang="en-CA" dirty="0" smtClean="0"/>
              <a:t>Its a grocery helper app that tracks not only what you buy at the store but also the contents of your fridge. </a:t>
            </a:r>
            <a:endParaRPr lang="en-CA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228" y="3140968"/>
            <a:ext cx="2625800" cy="262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054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Does It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“Make the most of out what you have”</a:t>
            </a:r>
          </a:p>
          <a:p>
            <a:pPr lvl="1"/>
            <a:r>
              <a:rPr lang="en-CA" dirty="0"/>
              <a:t>Plan what you buy – Grocery Lists</a:t>
            </a:r>
          </a:p>
          <a:p>
            <a:pPr lvl="1"/>
            <a:r>
              <a:rPr lang="en-CA" dirty="0"/>
              <a:t>Make sure you use it – Fridge expiry trackers and push notifications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236" y="3356992"/>
            <a:ext cx="1799946" cy="2399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6260" y="4077072"/>
            <a:ext cx="656946" cy="87592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748" y="4077072"/>
            <a:ext cx="656946" cy="875928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5065290" y="4736976"/>
            <a:ext cx="512930" cy="432048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2890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went well: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learned a lot!</a:t>
            </a:r>
          </a:p>
          <a:p>
            <a:r>
              <a:rPr lang="en-US" dirty="0" smtClean="0"/>
              <a:t>The UI turned out nicely!</a:t>
            </a:r>
          </a:p>
          <a:p>
            <a:r>
              <a:rPr lang="en-US" dirty="0" smtClean="0"/>
              <a:t>The teamwork is excellent!</a:t>
            </a:r>
          </a:p>
          <a:p>
            <a:r>
              <a:rPr lang="en-US" dirty="0" smtClean="0"/>
              <a:t>We got a lot of stuff done!</a:t>
            </a:r>
          </a:p>
          <a:p>
            <a:r>
              <a:rPr lang="en-US" dirty="0" smtClean="0"/>
              <a:t>Excellent communication!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6380" y="980728"/>
            <a:ext cx="6238428" cy="349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628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What didn’t go so well: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lot of learning and fixing on the go!</a:t>
            </a:r>
          </a:p>
          <a:p>
            <a:r>
              <a:rPr lang="en-US" dirty="0" smtClean="0"/>
              <a:t>Countless hours of fixing</a:t>
            </a:r>
          </a:p>
          <a:p>
            <a:r>
              <a:rPr lang="en-US" dirty="0" smtClean="0"/>
              <a:t>Stress </a:t>
            </a:r>
            <a:r>
              <a:rPr lang="en-US" dirty="0" smtClean="0">
                <a:sym typeface="Wingdings"/>
              </a:rPr>
              <a:t> </a:t>
            </a:r>
          </a:p>
          <a:p>
            <a:r>
              <a:rPr lang="en-US" dirty="0" smtClean="0">
                <a:sym typeface="Wingdings"/>
              </a:rPr>
              <a:t>Caffeine consumption++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372" y="2156634"/>
            <a:ext cx="4320480" cy="32403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34772" y="84197"/>
            <a:ext cx="3064609" cy="584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49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Workflow adjustments: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Planning</a:t>
            </a:r>
          </a:p>
          <a:p>
            <a:r>
              <a:rPr lang="en-US" dirty="0" smtClean="0"/>
              <a:t>Smaller commits </a:t>
            </a:r>
          </a:p>
          <a:p>
            <a:r>
              <a:rPr lang="en-US" dirty="0" smtClean="0"/>
              <a:t>Pull more frequently</a:t>
            </a:r>
          </a:p>
          <a:p>
            <a:r>
              <a:rPr lang="en-US" dirty="0" smtClean="0"/>
              <a:t>Better task manager: </a:t>
            </a:r>
            <a:r>
              <a:rPr lang="en-US" dirty="0" err="1" smtClean="0"/>
              <a:t>Kanbanchi</a:t>
            </a:r>
            <a:endParaRPr lang="en-US" dirty="0" smtClean="0"/>
          </a:p>
          <a:p>
            <a:r>
              <a:rPr lang="en-US" dirty="0" smtClean="0"/>
              <a:t>Ask for help more often!</a:t>
            </a:r>
          </a:p>
          <a:p>
            <a:r>
              <a:rPr lang="en-US" dirty="0" smtClean="0"/>
              <a:t>Try the </a:t>
            </a:r>
            <a:r>
              <a:rPr lang="en-US" dirty="0" err="1" smtClean="0"/>
              <a:t>pomodoro</a:t>
            </a:r>
            <a:r>
              <a:rPr lang="en-US" dirty="0" smtClean="0"/>
              <a:t> technique / half hour </a:t>
            </a:r>
            <a:r>
              <a:rPr lang="en-US" dirty="0" err="1" smtClean="0"/>
              <a:t>checkins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4492" y="1196752"/>
            <a:ext cx="4950275" cy="2776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341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App Showcase: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Add link here: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527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Weekly Challenge #1: App Affiliates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Add link: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429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</a:t>
            </a:r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696" y="2966224"/>
            <a:ext cx="1734914" cy="231321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444" y="2966224"/>
            <a:ext cx="1734914" cy="21466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0196" y="3055395"/>
            <a:ext cx="1583936" cy="211191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169" y="2932642"/>
            <a:ext cx="1748325" cy="2331100"/>
          </a:xfrm>
          <a:prstGeom prst="rect">
            <a:avLst/>
          </a:prstGeom>
        </p:spPr>
      </p:pic>
      <p:sp>
        <p:nvSpPr>
          <p:cNvPr id="10" name="Speech Bubble: Oval 9"/>
          <p:cNvSpPr/>
          <p:nvPr/>
        </p:nvSpPr>
        <p:spPr>
          <a:xfrm>
            <a:off x="3821349" y="1293249"/>
            <a:ext cx="3528392" cy="1656184"/>
          </a:xfrm>
          <a:prstGeom prst="wedgeEllipseCallou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3600" b="1" dirty="0">
                <a:solidFill>
                  <a:schemeClr val="accent1">
                    <a:lumMod val="75000"/>
                  </a:schemeClr>
                </a:solidFill>
                <a:latin typeface="Cooper Black" panose="0208090404030B020404" pitchFamily="18" charset="0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333117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5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6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7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8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9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1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2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3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4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5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7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8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9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0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3" dur="2" fill="hold">
                                          <p:stCondLst>
                                            <p:cond delay="9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94" dur="2" fill="hold">
                                          <p:stCondLst>
                                            <p:cond delay="19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5" dur="2" fill="hold">
                                          <p:stCondLst>
                                            <p:cond delay="29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96" dur="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7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8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9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0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1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2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Cooking 16x9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esh food presentation (widescreen).potx" id="{63DD3034-9CB5-4B6F-BCA0-530A5E267AB2}" vid="{9783A5E3-1DF2-4F3C-8902-0C2EB8A188D6}"/>
    </a:ext>
  </a:extLst>
</a:theme>
</file>

<file path=ppt/theme/theme2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ooking_16x9">
      <a:dk1>
        <a:srgbClr val="000000"/>
      </a:dk1>
      <a:lt1>
        <a:sysClr val="window" lastClr="FFFFFF"/>
      </a:lt1>
      <a:dk2>
        <a:srgbClr val="7F7F7F"/>
      </a:dk2>
      <a:lt2>
        <a:srgbClr val="E6E6E6"/>
      </a:lt2>
      <a:accent1>
        <a:srgbClr val="89C01C"/>
      </a:accent1>
      <a:accent2>
        <a:srgbClr val="FCB22C"/>
      </a:accent2>
      <a:accent3>
        <a:srgbClr val="FE750E"/>
      </a:accent3>
      <a:accent4>
        <a:srgbClr val="F23610"/>
      </a:accent4>
      <a:accent5>
        <a:srgbClr val="7C283A"/>
      </a:accent5>
      <a:accent6>
        <a:srgbClr val="3E7520"/>
      </a:accent6>
      <a:hlink>
        <a:srgbClr val="89C01C"/>
      </a:hlink>
      <a:folHlink>
        <a:srgbClr val="A6A6A6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l="180000" t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E700CCB-20BA-4760-AB9F-AC3B63ED32E0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08942AA-0721-4324-BC2C-A3CB43F24E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B14945D-DABB-422F-9B28-D299995C922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Fresh food presentation (widescreen)</Template>
  <TotalTime>491</TotalTime>
  <Words>220</Words>
  <Application>Microsoft Macintosh PowerPoint</Application>
  <PresentationFormat>Custom</PresentationFormat>
  <Paragraphs>44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Constantia</vt:lpstr>
      <vt:lpstr>Cooper Black</vt:lpstr>
      <vt:lpstr>Wingdings</vt:lpstr>
      <vt:lpstr>Arial</vt:lpstr>
      <vt:lpstr>Cooking 16x9</vt:lpstr>
      <vt:lpstr>Grocery Buddy</vt:lpstr>
      <vt:lpstr>Grocery Buddy</vt:lpstr>
      <vt:lpstr>What Does It Do?</vt:lpstr>
      <vt:lpstr>What went well:</vt:lpstr>
      <vt:lpstr>What didn’t go so well:</vt:lpstr>
      <vt:lpstr>Workflow adjustments:</vt:lpstr>
      <vt:lpstr>App Showcase:</vt:lpstr>
      <vt:lpstr>Weekly Challenge #1: App Affiliates</vt:lpstr>
      <vt:lpstr>Conclusion</vt:lpstr>
    </vt:vector>
  </TitlesOfParts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Grocery Buddy</dc:title>
  <dc:creator>Carlo Mendoza</dc:creator>
  <cp:lastModifiedBy>Toni He</cp:lastModifiedBy>
  <cp:revision>35</cp:revision>
  <dcterms:created xsi:type="dcterms:W3CDTF">2017-05-03T18:26:15Z</dcterms:created>
  <dcterms:modified xsi:type="dcterms:W3CDTF">2017-05-12T03:17:37Z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